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80" d="100"/>
          <a:sy n="80" d="100"/>
        </p:scale>
        <p:origin x="476" y="40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ärt Kallaste" userId="5e21a1652a36415a" providerId="LiveId" clId="{B20DB5AD-D49A-4E99-84B6-0E184F744F19}"/>
    <pc:docChg chg="custSel modSld">
      <pc:chgData name="Kärt Kallaste" userId="5e21a1652a36415a" providerId="LiveId" clId="{B20DB5AD-D49A-4E99-84B6-0E184F744F19}" dt="2025-05-02T08:24:42.060" v="28" actId="27636"/>
      <pc:docMkLst>
        <pc:docMk/>
      </pc:docMkLst>
      <pc:sldChg chg="modSp mod">
        <pc:chgData name="Kärt Kallaste" userId="5e21a1652a36415a" providerId="LiveId" clId="{B20DB5AD-D49A-4E99-84B6-0E184F744F19}" dt="2025-05-02T08:24:42.060" v="28" actId="27636"/>
        <pc:sldMkLst>
          <pc:docMk/>
          <pc:sldMk cId="0" sldId="257"/>
        </pc:sldMkLst>
        <pc:spChg chg="mod">
          <ac:chgData name="Kärt Kallaste" userId="5e21a1652a36415a" providerId="LiveId" clId="{B20DB5AD-D49A-4E99-84B6-0E184F744F19}" dt="2025-05-02T08:24:42.060" v="28" actId="27636"/>
          <ac:spMkLst>
            <pc:docMk/>
            <pc:sldMk cId="0" sldId="257"/>
            <ac:spMk id="3" creationId="{16C649F2-233E-8F72-12E1-A492224816C5}"/>
          </ac:spMkLst>
        </pc:spChg>
        <pc:spChg chg="mod">
          <ac:chgData name="Kärt Kallaste" userId="5e21a1652a36415a" providerId="LiveId" clId="{B20DB5AD-D49A-4E99-84B6-0E184F744F19}" dt="2025-05-02T08:24:11.608" v="26" actId="20577"/>
          <ac:spMkLst>
            <pc:docMk/>
            <pc:sldMk cId="0" sldId="257"/>
            <ac:spMk id="11" creationId="{3B2879F1-7C2D-61CA-5680-5FBFED89245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 lnSpcReduction="10000"/>
          </a:bodyPr>
          <a:lstStyle/>
          <a:p>
            <a:pPr algn="ctr"/>
            <a:r>
              <a:rPr lang="fr-FR" sz="4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Tee </a:t>
            </a:r>
            <a:r>
              <a:rPr lang="fr-FR" sz="4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oma</a:t>
            </a:r>
            <a:r>
              <a:rPr lang="fr-FR" sz="4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lemmiktaimedest</a:t>
            </a:r>
            <a:r>
              <a:rPr lang="fr-FR" sz="4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pilti</a:t>
            </a:r>
            <a:r>
              <a:rPr lang="fr-FR" sz="4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kuid</a:t>
            </a:r>
            <a:r>
              <a:rPr lang="fr-FR" sz="4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ära</a:t>
            </a:r>
            <a:r>
              <a:rPr lang="fr-FR" sz="4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</a:t>
            </a:r>
            <a:r>
              <a:rPr lang="fr-FR" sz="4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neid</a:t>
            </a:r>
            <a:r>
              <a:rPr lang="fr-FR" sz="4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endaga</a:t>
            </a:r>
            <a:r>
              <a:rPr lang="fr-FR" sz="4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kaasa</a:t>
            </a:r>
            <a:r>
              <a:rPr lang="fr-FR" sz="40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  <a:endParaRPr lang="fr-FR" sz="40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5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HOIA LOODUS TERVE,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i-FI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ära</a:t>
            </a:r>
            <a:r>
              <a:rPr lang="fi-FI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fi-FI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too</a:t>
            </a:r>
            <a:r>
              <a:rPr lang="fi-FI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taimi </a:t>
            </a:r>
            <a:r>
              <a:rPr lang="fi-FI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reisilt</a:t>
            </a:r>
            <a:r>
              <a:rPr lang="fi-FI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koju </a:t>
            </a:r>
            <a:r>
              <a:rPr lang="fi-FI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kaasa</a:t>
            </a:r>
            <a:r>
              <a:rPr lang="fi-FI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.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91C6BC-9F3D-4CDE-A7C8-0C74C362B17E}"/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Kärt Kallaste</cp:lastModifiedBy>
  <cp:revision>43</cp:revision>
  <dcterms:created xsi:type="dcterms:W3CDTF">2023-07-25T13:09:41Z</dcterms:created>
  <dcterms:modified xsi:type="dcterms:W3CDTF">2025-05-02T08:24:50Z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